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321" r:id="rId3"/>
    <p:sldId id="322" r:id="rId4"/>
    <p:sldId id="323" r:id="rId5"/>
    <p:sldId id="32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5050" y="166688"/>
            <a:ext cx="45339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1475733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4100" y="323850"/>
            <a:ext cx="4495800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0788" y="300038"/>
            <a:ext cx="4162425" cy="625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266700"/>
            <a:ext cx="44005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04800"/>
            <a:ext cx="4233862" cy="6266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2018-01-03T06:59:09Z</dcterms:modified>
</cp:coreProperties>
</file>